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73" r:id="rId6"/>
    <p:sldId id="261" r:id="rId7"/>
    <p:sldId id="262" r:id="rId8"/>
    <p:sldId id="272" r:id="rId9"/>
    <p:sldId id="271" r:id="rId10"/>
    <p:sldId id="259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83F747-80E9-495E-B3C6-08D1E24D3A54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EA654BEF-8183-4AFE-80C4-0A0A00E7C3FD}" type="pres">
      <dgm:prSet presAssocID="{AE83F747-80E9-495E-B3C6-08D1E24D3A54}" presName="linearFlow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C604D07E-AE88-42CA-A8BB-9F86F0B1C3EA}" type="presOf" srcId="{AE83F747-80E9-495E-B3C6-08D1E24D3A54}" destId="{EA654BEF-8183-4AFE-80C4-0A0A00E7C3FD}" srcOrd="0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6F1947-2A45-4EDB-8551-71FABAA00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9610463-7FA5-4B4F-9347-FF34B4727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8462AF2-A51C-48AB-9EB5-918A33F32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D4765C-025F-47A9-BE4B-E3E8067C6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B048E8-60B8-4474-B2EF-29F320217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6330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D198F7-8A92-4285-9245-EC4E8C6F0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464C0A0-755D-49ED-8ADC-7A80CE810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358C001-5BE0-4294-80B5-C34C47AD0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B8E12DE-20B7-453D-B6B7-F943AC5ED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4A58F61-5424-4C32-8920-B6540070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8482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0CBBBE2-CE66-4351-9F79-AAFDAA701E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B8543C5-A30A-4375-996E-7AA120ADD5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25FE8C9-B5F7-4838-9FA3-7CD01950B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73655A-44FD-4F85-8F01-E4D64011E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B8C209A-B662-4444-9B4F-8E9752942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0356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74BBE2-2999-4CD7-81B4-5051FEF77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1458A0D-496E-4D42-854A-62A8B3B19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121AB2-E39F-4B48-BFD0-58B163DD3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BB0ECEF-E08C-41D7-98D2-095A5D87F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908FD98-0FF1-443E-AD58-D81108173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55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180EBC-4940-499F-BAA7-E65B54CA8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94FEC8C-82A8-4AE7-9D30-81F765910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16949D2-1B44-41FF-8381-D1D32805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1F565F1-F58C-4069-849F-7C01F6AEE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D02D02-BD79-40DE-8639-DBA3DC573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1687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5593B7-FE94-4A84-A58A-5129EE7B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3F43218-8A00-4535-A388-FD30E89D90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88E783A-979A-4AF7-A1ED-E339801E23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F404528-E416-4EF6-A08F-CEC0AF281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A57CF5C-BA3D-47B7-96D0-E0ECAE1F6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7739411-3941-47EA-B770-BD3AF11B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8321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69C488-D1FC-41F9-A619-A2C071507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7561322-9A32-4650-B0A0-B4446E332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49F801F-F72F-484B-B963-DA08BC02A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7CF62A-1259-4576-A3A4-1680A8ED59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3BD796D-9B57-4159-AB51-4DEC3B35C6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A12DCD2-933D-4D85-B1E9-4B93B2C26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2CBDA5B-B4F2-4DD2-8536-608DF047A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079EB19-FC40-4290-906B-248C4F18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4641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13CACD-71E9-426C-B530-A88652602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DD8F7A1-85EA-4FDB-9826-5712D2489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46562FD-B41F-4273-8B79-C7D654043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DC1564A-8271-4232-80EE-1B07E5F50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5425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0ADBC25-7F7E-46FE-8C3C-1086F1F9E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B4DC337-7494-4CA5-8DD4-967DB0313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3C84FD-80FB-4969-926A-1DD55FB32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8368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C7ADFD-D3EB-4710-8798-9DA838827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169F1CC-1D97-4F23-A9B5-3C6532FD9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641BB55-7FDE-44D5-A103-C23392A81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319A614-F1AC-4612-8EA4-54EF02510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165C9D6-EADD-46EB-9F11-FF8B23795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88E7AE1-7A64-4F8A-94DC-82FC27D26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3635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49AA76-FCA2-4F1E-8F42-5A8EB4D14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C0293BA-BD7E-4ED1-995B-B7DAAE738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E6234D9-FC6E-4186-AB84-CFD1FB991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B15D604-8F9F-40F6-8DCB-401DC2CC9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66D72E-B858-4DA2-BB95-FD90C5262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D058E18-5B84-492B-BB66-8077BE835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8678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CD8A8A4-C3FB-4769-BC55-FAAEC57C7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28B635E-FDB3-4AC3-81AA-301242ABF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97A317-8C8E-4BDC-A754-CDB5AF2880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123BA-844B-4528-A00F-FC094D107145}" type="datetimeFigureOut">
              <a:rPr kumimoji="1" lang="ja-JP" altLang="en-US" smtClean="0"/>
              <a:t>2021/9/29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D4DFE18-E359-466A-A180-B98BCEE01A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D3545EC-A149-4A17-8121-5FD30FDF84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128AE-7EDD-4E05-ABB7-52AEE6DD7D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20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kiishiSuzunosuke/AIspeaker_yosie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brabioproject.appspot.com/project/ganttchart/ahJzfmJyYWJpb3Byb2plY3RocmRyEQsSB1Byb2plY3QY47LTxzUM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9BB719-186B-46D8-AE6F-9731BEA713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6087" y="1213335"/>
            <a:ext cx="5565913" cy="1871869"/>
          </a:xfrm>
        </p:spPr>
        <p:txBody>
          <a:bodyPr/>
          <a:lstStyle/>
          <a:p>
            <a:r>
              <a:rPr kumimoji="1" lang="en-US" altLang="ja-JP" dirty="0"/>
              <a:t>AI</a:t>
            </a:r>
            <a:r>
              <a:rPr kumimoji="1" lang="ja-JP" altLang="en-US" dirty="0"/>
              <a:t>スピーカー</a:t>
            </a:r>
            <a:r>
              <a:rPr kumimoji="1" lang="en-US" altLang="ja-JP" dirty="0" err="1"/>
              <a:t>YoSiE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47E9879-2AD5-4BBE-B8BF-A1B977C49B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1026" y="3085204"/>
            <a:ext cx="9144000" cy="1655762"/>
          </a:xfrm>
        </p:spPr>
        <p:txBody>
          <a:bodyPr/>
          <a:lstStyle/>
          <a:p>
            <a:r>
              <a:rPr lang="ja-JP" altLang="en-US" dirty="0"/>
              <a:t>メンバー</a:t>
            </a:r>
            <a:endParaRPr kumimoji="1" lang="en-US" altLang="ja-JP" dirty="0"/>
          </a:p>
          <a:p>
            <a:r>
              <a:rPr kumimoji="1" lang="ja-JP" altLang="en-US" dirty="0"/>
              <a:t>力石鈴之佑</a:t>
            </a:r>
            <a:endParaRPr kumimoji="1" lang="en-US" altLang="ja-JP" dirty="0"/>
          </a:p>
          <a:p>
            <a:r>
              <a:rPr lang="ja-JP" altLang="en-US" dirty="0"/>
              <a:t>山田晃生</a:t>
            </a:r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A32B40F-5F35-41C2-99C8-E61BA75FA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91130" cy="689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977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86D12F-7345-4D24-AD15-23878B620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スクレイピングの実行結果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C9472F6-89FC-471A-9D8B-D5F140683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9B6EFAF-F582-41FA-86ED-542FFAD7D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6829425" cy="269557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4050DDC-1935-4E79-BC7D-7A1C5ADCB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136822"/>
            <a:ext cx="9124950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124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342A20-8012-45EC-84A4-CAA2C3675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</a:t>
            </a:r>
            <a:r>
              <a:rPr lang="ja-JP" altLang="en-US" dirty="0"/>
              <a:t>合成音声</a:t>
            </a:r>
            <a:r>
              <a:rPr lang="en-US" altLang="ja-JP" dirty="0"/>
              <a:t>】→ Open </a:t>
            </a:r>
            <a:r>
              <a:rPr lang="en-US" altLang="ja-JP" dirty="0" err="1"/>
              <a:t>JTalk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D7C2C5-F045-4A3C-A584-59DCBB180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日本語の音声合成システム</a:t>
            </a:r>
            <a:endParaRPr lang="en-US" altLang="ja-JP" dirty="0"/>
          </a:p>
          <a:p>
            <a:r>
              <a:rPr lang="ja-JP" altLang="en-US" dirty="0"/>
              <a:t>既存のボイスサンプルをカスタム</a:t>
            </a:r>
            <a:endParaRPr lang="en-US" altLang="ja-JP" dirty="0"/>
          </a:p>
          <a:p>
            <a:endParaRPr kumimoji="1" lang="ja-JP" altLang="en-US" dirty="0"/>
          </a:p>
        </p:txBody>
      </p:sp>
      <p:pic>
        <p:nvPicPr>
          <p:cNvPr id="4" name="meichan">
            <a:hlinkClick r:id="" action="ppaction://media"/>
            <a:extLst>
              <a:ext uri="{FF2B5EF4-FFF2-40B4-BE49-F238E27FC236}">
                <a16:creationId xmlns:a16="http://schemas.microsoft.com/office/drawing/2014/main" id="{2920CA02-E416-431A-9A78-93C8BB66D4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14322" y="1417638"/>
            <a:ext cx="29718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90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3635FC-4FD1-4DE5-A01E-D8872A6AE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本体→</a:t>
            </a:r>
            <a:r>
              <a:rPr lang="en-US" altLang="ja-JP" dirty="0"/>
              <a:t>Raspberry Pi(</a:t>
            </a:r>
            <a:r>
              <a:rPr lang="ja-JP" altLang="en-US" dirty="0"/>
              <a:t>通称</a:t>
            </a:r>
            <a:r>
              <a:rPr lang="en-US" altLang="ja-JP" dirty="0"/>
              <a:t>:</a:t>
            </a:r>
            <a:r>
              <a:rPr lang="ja-JP" altLang="en-US" dirty="0"/>
              <a:t>ラズパイ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7590E4-00E0-424E-B7DE-2C244D853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AI</a:t>
            </a:r>
            <a:r>
              <a:rPr lang="ja-JP" altLang="en-US" dirty="0"/>
              <a:t>スピーカーの本体となるもの</a:t>
            </a:r>
            <a:endParaRPr lang="en-US" altLang="ja-JP" dirty="0"/>
          </a:p>
          <a:p>
            <a:r>
              <a:rPr lang="ja-JP" altLang="en-US" dirty="0"/>
              <a:t>シングルボードコンピュータ</a:t>
            </a:r>
          </a:p>
          <a:p>
            <a:r>
              <a:rPr lang="ja-JP" altLang="en-US" dirty="0"/>
              <a:t>イギリスのラズベリーパイ財団が開発</a:t>
            </a:r>
            <a:endParaRPr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DFE15E0-5141-4FDA-A279-5E0FBC00A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89" y="3618716"/>
            <a:ext cx="5124450" cy="269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414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3DF0DB-ADA5-41B7-A838-FC7F128A2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このプロジェクトの価値について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EBE4E59-F536-4BAE-9BDC-51CBD7809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先生から出されたプロジェクト内容の条件が</a:t>
            </a:r>
            <a:r>
              <a:rPr lang="en-US" altLang="ja-JP" dirty="0"/>
              <a:t>`</a:t>
            </a:r>
            <a:r>
              <a:rPr lang="ja-JP" altLang="en-US" dirty="0"/>
              <a:t>挑戦すること</a:t>
            </a:r>
            <a:r>
              <a:rPr lang="en-US" altLang="ja-JP" dirty="0"/>
              <a:t>`</a:t>
            </a:r>
          </a:p>
          <a:p>
            <a:pPr marL="0" indent="0">
              <a:buNone/>
            </a:pPr>
            <a:r>
              <a:rPr lang="ja-JP" altLang="en-US" dirty="0"/>
              <a:t>　→扱ったことのないものに挑戦</a:t>
            </a:r>
            <a:endParaRPr lang="en-US" altLang="ja-JP" dirty="0"/>
          </a:p>
          <a:p>
            <a:pPr lvl="2"/>
            <a:r>
              <a:rPr lang="ja-JP" altLang="en-US" dirty="0"/>
              <a:t>ハードウェア</a:t>
            </a:r>
            <a:r>
              <a:rPr lang="en-US" altLang="ja-JP" dirty="0"/>
              <a:t>(Raspberry Pi)</a:t>
            </a:r>
          </a:p>
          <a:p>
            <a:pPr lvl="2"/>
            <a:r>
              <a:rPr lang="ja-JP" altLang="en-US" dirty="0"/>
              <a:t>スクレイピング</a:t>
            </a:r>
            <a:endParaRPr lang="en-US" altLang="ja-JP" dirty="0"/>
          </a:p>
          <a:p>
            <a:pPr lvl="2"/>
            <a:r>
              <a:rPr lang="en-US" altLang="ja-JP" dirty="0"/>
              <a:t>Julius</a:t>
            </a:r>
          </a:p>
          <a:p>
            <a:pPr lvl="2"/>
            <a:r>
              <a:rPr lang="en-US" altLang="ja-JP" dirty="0"/>
              <a:t>TensorFlow(</a:t>
            </a:r>
            <a:r>
              <a:rPr lang="ja-JP" altLang="en-US" dirty="0"/>
              <a:t>機械学習</a:t>
            </a:r>
            <a:r>
              <a:rPr lang="en-US" altLang="ja-JP" dirty="0"/>
              <a:t>)</a:t>
            </a:r>
          </a:p>
          <a:p>
            <a:pPr lvl="2"/>
            <a:r>
              <a:rPr lang="en-US" altLang="ja-JP" dirty="0"/>
              <a:t>Open </a:t>
            </a:r>
            <a:r>
              <a:rPr lang="en-US" altLang="ja-JP" dirty="0" err="1"/>
              <a:t>JTalk</a:t>
            </a:r>
            <a:endParaRPr lang="en-US" altLang="ja-JP" dirty="0"/>
          </a:p>
          <a:p>
            <a:pPr marL="0" indent="0">
              <a:buNone/>
            </a:pPr>
            <a:endParaRPr lang="ja-JP" altLang="en-US" dirty="0"/>
          </a:p>
          <a:p>
            <a:r>
              <a:rPr lang="ja-JP" altLang="en-US" dirty="0"/>
              <a:t>市販されている電化製品を一から作ることによって、今まで知らなかった内部構造などを深く知ることができる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0277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DF5F99-ECBD-460D-B445-9F7CE8D14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プロジェクトの管理・進め方について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211E8E8-BB48-49C2-B509-719550890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GitHub</a:t>
            </a:r>
          </a:p>
          <a:p>
            <a:r>
              <a:rPr lang="en-US" altLang="ja-JP" dirty="0" err="1"/>
              <a:t>b</a:t>
            </a:r>
            <a:r>
              <a:rPr kumimoji="1" lang="en-US" altLang="ja-JP" dirty="0" err="1"/>
              <a:t>rabio</a:t>
            </a:r>
            <a:endParaRPr kumimoji="1" lang="en-US" altLang="ja-JP" dirty="0"/>
          </a:p>
          <a:p>
            <a:r>
              <a:rPr lang="en-US" altLang="ja-JP" dirty="0"/>
              <a:t>slack</a:t>
            </a:r>
          </a:p>
        </p:txBody>
      </p:sp>
    </p:spTree>
    <p:extLst>
      <p:ext uri="{BB962C8B-B14F-4D97-AF65-F5344CB8AC3E}">
        <p14:creationId xmlns:p14="http://schemas.microsoft.com/office/powerpoint/2010/main" val="3682169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000C57-B4D3-4A1C-A081-3317568C7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【GitHub】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2316654-6830-4157-B056-004D7D6AA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プロジェクトについての提案、作業内容、プログラムの管理</a:t>
            </a:r>
            <a:endParaRPr lang="en-US" altLang="ja-JP" dirty="0"/>
          </a:p>
          <a:p>
            <a:r>
              <a:rPr lang="en-US" altLang="ja-JP" dirty="0">
                <a:hlinkClick r:id="rId2"/>
              </a:rPr>
              <a:t>https://github.com/RikiishiSuzunosuke/AIspeaker_yosie</a:t>
            </a:r>
            <a:endParaRPr lang="en-US" altLang="ja-JP" dirty="0"/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010313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6AED1F-A829-4195-8902-A3BDE6288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</a:t>
            </a:r>
            <a:r>
              <a:rPr lang="en-US" altLang="ja-JP" dirty="0" err="1"/>
              <a:t>brabio</a:t>
            </a:r>
            <a:r>
              <a:rPr lang="en-US" altLang="ja-JP" dirty="0"/>
              <a:t>】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EB80936-CDC8-4A37-87F3-0201D8B5B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ガントチャートによる作業進捗管理</a:t>
            </a:r>
            <a:endParaRPr lang="en-US" altLang="ja-JP" dirty="0"/>
          </a:p>
          <a:p>
            <a:r>
              <a:rPr kumimoji="1" lang="en-US" altLang="ja-JP" dirty="0">
                <a:hlinkClick r:id="rId2"/>
              </a:rPr>
              <a:t>https://brabioproject.appspot.com/project/ganttchart/ahJzfmJyYWJpb3Byb2plY3RocmRyEQsSB1Byb2plY3QY47LTxzUM/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8336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F3FB59-8814-4C27-B43B-1A341F72E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【slack】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F5FB45D-CFFA-4943-9DE7-9EA240271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メンバー同士のやり取り等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31898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CCEABC-B95F-4A5E-A1E1-490BCEB17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これから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4E73979-89EB-4AD7-9006-69F6D760B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現在</a:t>
            </a:r>
            <a:r>
              <a:rPr lang="en-US" altLang="ja-JP" dirty="0"/>
              <a:t>Julius</a:t>
            </a:r>
            <a:r>
              <a:rPr lang="ja-JP" altLang="en-US" dirty="0" err="1"/>
              <a:t>、</a:t>
            </a:r>
            <a:r>
              <a:rPr lang="ja-JP" altLang="en-US" dirty="0"/>
              <a:t>機械学習部分を分担して学習</a:t>
            </a:r>
          </a:p>
          <a:p>
            <a:r>
              <a:rPr lang="en-US" altLang="ja-JP" dirty="0"/>
              <a:t>Julius</a:t>
            </a:r>
            <a:r>
              <a:rPr lang="ja-JP" altLang="en-US" dirty="0"/>
              <a:t>の音声認識の精度を上げる辞書データの作成</a:t>
            </a:r>
          </a:p>
          <a:p>
            <a:r>
              <a:rPr lang="ja-JP" altLang="en-US" dirty="0"/>
              <a:t>主な三つのシステムが完成後、それらの結合が必須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0217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5BD88E-EEE1-4A72-885E-675AD150E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作成物 </a:t>
            </a:r>
            <a:r>
              <a:rPr kumimoji="1" lang="en-US" altLang="ja-JP" dirty="0"/>
              <a:t>AI</a:t>
            </a:r>
            <a:r>
              <a:rPr kumimoji="1" lang="ja-JP" altLang="en-US" dirty="0"/>
              <a:t>スピーカー</a:t>
            </a:r>
            <a:r>
              <a:rPr kumimoji="1" lang="en-US" altLang="ja-JP" dirty="0" err="1"/>
              <a:t>YoSiE</a:t>
            </a:r>
            <a:r>
              <a:rPr kumimoji="1" lang="ja-JP" altLang="en-US" dirty="0"/>
              <a:t>とは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A4F2AB9-1597-4ED6-AE94-570A02690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AI</a:t>
            </a:r>
            <a:r>
              <a:rPr kumimoji="1" lang="ja-JP" altLang="en-US" dirty="0"/>
              <a:t>スピーカー</a:t>
            </a:r>
            <a:endParaRPr kumimoji="1" lang="en-US" altLang="ja-JP" dirty="0"/>
          </a:p>
          <a:p>
            <a:r>
              <a:rPr lang="ja-JP" altLang="en-US" dirty="0"/>
              <a:t>音声操作ができて、音声で対応してくれる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3271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E6A439-A220-4319-8639-4E5D8902D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機能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A3282F7-0ECE-48AE-ACC9-7ED432590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「今日の運勢は？」→占いの結果を読み上げ</a:t>
            </a:r>
          </a:p>
          <a:p>
            <a:r>
              <a:rPr lang="ja-JP" altLang="en-US" dirty="0"/>
              <a:t>「今日の天気は？」→天気予報を読み上げ</a:t>
            </a:r>
            <a:endParaRPr lang="en-US" altLang="ja-JP" dirty="0"/>
          </a:p>
          <a:p>
            <a:r>
              <a:rPr lang="ja-JP" altLang="en-US" dirty="0"/>
              <a:t>「なにかニュースある？」→ニュース読み上げ　など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76102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E3DEE2-15B2-41D2-B23D-F1C98E23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システムの説明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4E9DB4D-AD63-40D6-B2AF-2976A2886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ja-JP" dirty="0"/>
              <a:t>1 </a:t>
            </a:r>
            <a:r>
              <a:rPr lang="ja-JP" altLang="en-US" dirty="0"/>
              <a:t>「今日の天気は？」→</a:t>
            </a:r>
            <a:r>
              <a:rPr lang="en-US" altLang="ja-JP" dirty="0"/>
              <a:t>【</a:t>
            </a:r>
            <a:r>
              <a:rPr lang="ja-JP" altLang="en-US" dirty="0"/>
              <a:t>音声認識</a:t>
            </a:r>
            <a:r>
              <a:rPr lang="en-US" altLang="ja-JP" dirty="0"/>
              <a:t>】→</a:t>
            </a:r>
            <a:r>
              <a:rPr lang="ja-JP" altLang="en-US" dirty="0"/>
              <a:t>テキスト化</a:t>
            </a:r>
          </a:p>
          <a:p>
            <a:pPr marL="0" indent="0">
              <a:buNone/>
            </a:pPr>
            <a:r>
              <a:rPr lang="en-US" altLang="ja-JP" dirty="0"/>
              <a:t>2 </a:t>
            </a:r>
            <a:r>
              <a:rPr lang="ja-JP" altLang="en-US" dirty="0"/>
              <a:t>テキスト→</a:t>
            </a:r>
            <a:r>
              <a:rPr lang="en-US" altLang="ja-JP" dirty="0"/>
              <a:t>【</a:t>
            </a:r>
            <a:r>
              <a:rPr lang="ja-JP" altLang="en-US" dirty="0"/>
              <a:t>機械学習</a:t>
            </a:r>
            <a:r>
              <a:rPr lang="en-US" altLang="ja-JP" dirty="0"/>
              <a:t>】→</a:t>
            </a:r>
            <a:r>
              <a:rPr lang="ja-JP" altLang="en-US" dirty="0"/>
              <a:t>質問内容を理解</a:t>
            </a:r>
          </a:p>
          <a:p>
            <a:pPr marL="0" indent="0">
              <a:buNone/>
            </a:pPr>
            <a:r>
              <a:rPr lang="en-US" altLang="ja-JP" dirty="0"/>
              <a:t>3 </a:t>
            </a:r>
            <a:r>
              <a:rPr lang="ja-JP" altLang="en-US" dirty="0"/>
              <a:t>質問内容→</a:t>
            </a:r>
            <a:r>
              <a:rPr lang="en-US" altLang="ja-JP" dirty="0"/>
              <a:t>【</a:t>
            </a:r>
            <a:r>
              <a:rPr lang="ja-JP" altLang="en-US" dirty="0"/>
              <a:t>スクレイピング</a:t>
            </a:r>
            <a:r>
              <a:rPr lang="en-US" altLang="ja-JP" dirty="0"/>
              <a:t>】</a:t>
            </a:r>
            <a:r>
              <a:rPr lang="ja-JP" altLang="en-US" dirty="0"/>
              <a:t>→返答内容を取得</a:t>
            </a:r>
            <a:r>
              <a:rPr lang="en-US" altLang="ja-JP" dirty="0"/>
              <a:t>(</a:t>
            </a:r>
            <a:r>
              <a:rPr lang="ja-JP" altLang="en-US" dirty="0"/>
              <a:t>テキスト</a:t>
            </a:r>
            <a:r>
              <a:rPr lang="en-US" altLang="ja-JP" dirty="0"/>
              <a:t>)</a:t>
            </a:r>
          </a:p>
          <a:p>
            <a:pPr marL="0" indent="0">
              <a:buNone/>
            </a:pPr>
            <a:r>
              <a:rPr lang="en-US" altLang="ja-JP" dirty="0"/>
              <a:t>4</a:t>
            </a:r>
            <a:r>
              <a:rPr lang="ja-JP" altLang="en-US" dirty="0"/>
              <a:t> 返答内容を</a:t>
            </a:r>
            <a:r>
              <a:rPr lang="en-US" altLang="ja-JP" dirty="0"/>
              <a:t>【</a:t>
            </a:r>
            <a:r>
              <a:rPr lang="ja-JP" altLang="en-US" dirty="0"/>
              <a:t>合成音声</a:t>
            </a:r>
            <a:r>
              <a:rPr lang="en-US" altLang="ja-JP" dirty="0"/>
              <a:t>】</a:t>
            </a:r>
            <a:r>
              <a:rPr lang="ja-JP" altLang="en-US" dirty="0"/>
              <a:t>で返答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※</a:t>
            </a:r>
            <a:r>
              <a:rPr lang="ja-JP" altLang="en-US" dirty="0"/>
              <a:t>図のがわかりやすい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03384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61D1E4-4B27-408B-AD2E-81D8099DC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システム説明の図が入る予定</a:t>
            </a: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E78D51D9-12C1-4715-A797-42A63A6B86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524979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7425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8862F3-41A2-42B3-98BD-30932DC1D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1877"/>
            <a:ext cx="10515600" cy="1152939"/>
          </a:xfrm>
        </p:spPr>
        <p:txBody>
          <a:bodyPr>
            <a:normAutofit fontScale="90000"/>
          </a:bodyPr>
          <a:lstStyle/>
          <a:p>
            <a:r>
              <a:rPr lang="en-US" altLang="ja-JP" dirty="0"/>
              <a:t>【</a:t>
            </a:r>
            <a:r>
              <a:rPr lang="ja-JP" altLang="en-US" dirty="0"/>
              <a:t>音声認識</a:t>
            </a:r>
            <a:r>
              <a:rPr lang="en-US" altLang="ja-JP" dirty="0"/>
              <a:t>】</a:t>
            </a:r>
            <a:r>
              <a:rPr lang="ja-JP" altLang="en-US" dirty="0"/>
              <a:t>→ </a:t>
            </a:r>
            <a:r>
              <a:rPr lang="en-US" altLang="ja-JP" dirty="0"/>
              <a:t>Julius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01899F0-246A-45A7-B30D-83F968213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音声データから、文字データを生成できる</a:t>
            </a:r>
            <a:endParaRPr lang="en-US" altLang="ja-JP" dirty="0"/>
          </a:p>
          <a:p>
            <a:r>
              <a:rPr lang="ja-JP" altLang="en-US" dirty="0"/>
              <a:t>マイクからリアルタイムの音声データを入力できる</a:t>
            </a:r>
            <a:endParaRPr lang="en-US" altLang="ja-JP" dirty="0"/>
          </a:p>
          <a:p>
            <a:r>
              <a:rPr lang="ja-JP" altLang="en-US" dirty="0"/>
              <a:t>オープンソースソフトウェア</a:t>
            </a:r>
          </a:p>
        </p:txBody>
      </p:sp>
    </p:spTree>
    <p:extLst>
      <p:ext uri="{BB962C8B-B14F-4D97-AF65-F5344CB8AC3E}">
        <p14:creationId xmlns:p14="http://schemas.microsoft.com/office/powerpoint/2010/main" val="2338879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8D1E52-1FE3-424C-A02A-A92FBB994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【</a:t>
            </a:r>
            <a:r>
              <a:rPr lang="ja-JP" altLang="en-US" dirty="0"/>
              <a:t>機械学習</a:t>
            </a:r>
            <a:r>
              <a:rPr lang="en-US" altLang="ja-JP" dirty="0"/>
              <a:t>】→ TensorFlow(?)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DB5DBE-E7E6-43F0-8747-65CE319F9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発話意図分類という仕組み</a:t>
            </a:r>
            <a:endParaRPr lang="en-US" altLang="ja-JP" dirty="0"/>
          </a:p>
          <a:p>
            <a:r>
              <a:rPr lang="ja-JP" altLang="en-US" dirty="0"/>
              <a:t>ニューラルネットワークを使用</a:t>
            </a:r>
            <a:endParaRPr lang="en-US" altLang="ja-JP" dirty="0"/>
          </a:p>
          <a:p>
            <a:r>
              <a:rPr lang="ja-JP" altLang="en-US" dirty="0"/>
              <a:t>与えられたテキストから、質問内容を判断</a:t>
            </a:r>
            <a:endParaRPr lang="en-US" altLang="ja-JP" dirty="0"/>
          </a:p>
          <a:p>
            <a:r>
              <a:rPr lang="ja-JP" altLang="en-US" dirty="0"/>
              <a:t>この部分は変更になる可能性が大いにある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90673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98BF54-BC57-4185-9114-612F4D47B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ニューラルネットワークとは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7259647-47B6-4E60-BCB5-7FE6ACB51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説明</a:t>
            </a:r>
          </a:p>
        </p:txBody>
      </p:sp>
    </p:spTree>
    <p:extLst>
      <p:ext uri="{BB962C8B-B14F-4D97-AF65-F5344CB8AC3E}">
        <p14:creationId xmlns:p14="http://schemas.microsoft.com/office/powerpoint/2010/main" val="985595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2517BA-16A2-4853-A686-1A3262F5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699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【</a:t>
            </a:r>
            <a:r>
              <a:rPr kumimoji="1" lang="ja-JP" altLang="en-US" dirty="0"/>
              <a:t>スクレイピング</a:t>
            </a:r>
            <a:r>
              <a:rPr kumimoji="1" lang="en-US" altLang="ja-JP" dirty="0"/>
              <a:t>】</a:t>
            </a:r>
            <a:r>
              <a:rPr kumimoji="1" lang="ja-JP" altLang="en-US" dirty="0"/>
              <a:t>→ </a:t>
            </a:r>
            <a:r>
              <a:rPr lang="en-US" altLang="ja-JP" dirty="0"/>
              <a:t>beautifulsoup4</a:t>
            </a:r>
            <a:br>
              <a:rPr lang="ja-JP" altLang="en-US" dirty="0"/>
            </a:b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1BD6781-EC4F-4E7F-8452-F7FFBF46E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スクレイピング技術についての説明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032759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421</Words>
  <Application>Microsoft Office PowerPoint</Application>
  <PresentationFormat>ワイド画面</PresentationFormat>
  <Paragraphs>66</Paragraphs>
  <Slides>18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2" baseType="lpstr">
      <vt:lpstr>游ゴシック</vt:lpstr>
      <vt:lpstr>游ゴシック Light</vt:lpstr>
      <vt:lpstr>Arial</vt:lpstr>
      <vt:lpstr>Office テーマ</vt:lpstr>
      <vt:lpstr>AIスピーカーYoSiE</vt:lpstr>
      <vt:lpstr>作成物 AIスピーカーYoSiEとは</vt:lpstr>
      <vt:lpstr>機能</vt:lpstr>
      <vt:lpstr>システムの説明</vt:lpstr>
      <vt:lpstr>システム説明の図が入る予定</vt:lpstr>
      <vt:lpstr>【音声認識】→ Julius </vt:lpstr>
      <vt:lpstr>【機械学習】→ TensorFlow(?)</vt:lpstr>
      <vt:lpstr>ニューラルネットワークとは</vt:lpstr>
      <vt:lpstr>【スクレイピング】→ beautifulsoup4 </vt:lpstr>
      <vt:lpstr>スクレイピングの実行結果</vt:lpstr>
      <vt:lpstr>【合成音声】→ Open JTalk</vt:lpstr>
      <vt:lpstr>本体→Raspberry Pi(通称:ラズパイ)</vt:lpstr>
      <vt:lpstr>このプロジェクトの価値について</vt:lpstr>
      <vt:lpstr>プロジェクトの管理・進め方について</vt:lpstr>
      <vt:lpstr>【GitHub】</vt:lpstr>
      <vt:lpstr>【brabio】</vt:lpstr>
      <vt:lpstr>【slack】</vt:lpstr>
      <vt:lpstr>これから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AIスピーカーYoSiE</dc:title>
  <dc:creator>rikie</dc:creator>
  <cp:lastModifiedBy>rikie</cp:lastModifiedBy>
  <cp:revision>15</cp:revision>
  <dcterms:created xsi:type="dcterms:W3CDTF">2021-09-29T01:00:40Z</dcterms:created>
  <dcterms:modified xsi:type="dcterms:W3CDTF">2021-09-29T03:50:45Z</dcterms:modified>
</cp:coreProperties>
</file>

<file path=docProps/thumbnail.jpeg>
</file>